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76" r:id="rId2"/>
    <p:sldId id="279" r:id="rId3"/>
    <p:sldId id="331" r:id="rId4"/>
    <p:sldId id="321" r:id="rId5"/>
    <p:sldId id="318" r:id="rId6"/>
    <p:sldId id="330" r:id="rId7"/>
    <p:sldId id="317" r:id="rId8"/>
    <p:sldId id="314" r:id="rId9"/>
    <p:sldId id="315" r:id="rId1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4" d="100"/>
          <a:sy n="74" d="100"/>
        </p:scale>
        <p:origin x="44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2/17/2022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tiff"/><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4.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7</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650533" y="899720"/>
            <a:ext cx="7964159" cy="707886"/>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bg1"/>
                </a:solidFill>
              </a:rPr>
              <a:t>Calculation View</a:t>
            </a:r>
          </a:p>
          <a:p>
            <a:pPr marL="285750" lvl="0" indent="-285750">
              <a:buFont typeface="Arial" panose="020B0604020202020204" pitchFamily="34" charset="0"/>
              <a:buChar char="•"/>
            </a:pPr>
            <a:r>
              <a:rPr lang="en-US" sz="2000" dirty="0">
                <a:solidFill>
                  <a:schemeClr val="bg1"/>
                </a:solidFill>
              </a:rPr>
              <a:t>Implementing OIA  Using Calculation View </a:t>
            </a:r>
          </a:p>
        </p:txBody>
      </p:sp>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8518045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Using Calculation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668874E-C0FA-4ADA-BBF6-2FE5710B408A}"/>
              </a:ext>
            </a:extLst>
          </p:cNvPr>
          <p:cNvSpPr txBox="1"/>
          <p:nvPr/>
        </p:nvSpPr>
        <p:spPr>
          <a:xfrm>
            <a:off x="405780" y="923731"/>
            <a:ext cx="11586694" cy="1477328"/>
          </a:xfrm>
          <a:prstGeom prst="rect">
            <a:avLst/>
          </a:prstGeom>
          <a:noFill/>
        </p:spPr>
        <p:txBody>
          <a:bodyPr wrap="square" rtlCol="0">
            <a:spAutoFit/>
          </a:bodyPr>
          <a:lstStyle/>
          <a:p>
            <a:r>
              <a:rPr lang="en-US" sz="1800" dirty="0">
                <a:solidFill>
                  <a:schemeClr val="bg1"/>
                </a:solidFill>
              </a:rPr>
              <a:t>Mr. James told about me to the CIO of the company last week on Christmas dinner. The CIO is very impressed by listening my stories how I helped Mr. James. Now he want me to help him as well.</a:t>
            </a:r>
          </a:p>
          <a:p>
            <a:r>
              <a:rPr lang="en-US" sz="1800" dirty="0">
                <a:solidFill>
                  <a:schemeClr val="bg1"/>
                </a:solidFill>
              </a:rPr>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8"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68658" y="2276872"/>
            <a:ext cx="5861807" cy="424847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4976216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 &amp; Shubham Singh</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9455</TotalTime>
  <Words>339</Words>
  <Application>Microsoft Office PowerPoint</Application>
  <PresentationFormat>Custom</PresentationFormat>
  <Paragraphs>45</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Arial Bold</vt:lpstr>
      <vt:lpstr>Calibri</vt:lpstr>
      <vt:lpstr>Cooper Black</vt:lpstr>
      <vt:lpstr>Patua One</vt:lpstr>
      <vt:lpstr>Office Theme</vt:lpstr>
      <vt:lpstr>ABAP on Hana s/4 Hana Training</vt:lpstr>
      <vt:lpstr>Agenda – Day 7</vt:lpstr>
      <vt:lpstr>Calculation View</vt:lpstr>
      <vt:lpstr>OIA Scenario Using Calculation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cvedi@soyuztechnologies.com</cp:lastModifiedBy>
  <cp:revision>273</cp:revision>
  <dcterms:created xsi:type="dcterms:W3CDTF">2013-09-12T13:05:01Z</dcterms:created>
  <dcterms:modified xsi:type="dcterms:W3CDTF">2022-02-17T14:07:14Z</dcterms:modified>
</cp:coreProperties>
</file>